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5760C-9074-4E39-9A5A-4B94BB3A767E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131608-6F84-45DC-8726-EC74D89D0A6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514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131608-6F84-45DC-8726-EC74D89D0A6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610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5051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0440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0994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518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1941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7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976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500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7534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9057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656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84E79-B418-4C39-B6C8-0CA40DBADAC3}" type="datetimeFigureOut">
              <a:rPr lang="en-GB" smtClean="0"/>
              <a:t>25/05/2012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4018C-E9D9-456C-A64F-E1D69E25C2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15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26104" y="1558274"/>
            <a:ext cx="7779824" cy="547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612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66202" y="-954033"/>
            <a:ext cx="6207641" cy="8492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04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41945" y="-973792"/>
            <a:ext cx="6525345" cy="8850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085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12574" y="-756389"/>
            <a:ext cx="6408710" cy="8442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818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93749" y="-765557"/>
            <a:ext cx="6228511" cy="842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791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63140" y="-894637"/>
            <a:ext cx="6474056" cy="8784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348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39236" y="-883052"/>
            <a:ext cx="6309321" cy="8596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557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60007" y="-782728"/>
            <a:ext cx="6310789" cy="8439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430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99544" y="-928462"/>
            <a:ext cx="6551345" cy="8791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95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32535" y="-847740"/>
            <a:ext cx="6350941" cy="8424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416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26834" y="-951874"/>
            <a:ext cx="6557730" cy="8852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57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791846" y="-787408"/>
            <a:ext cx="5871758" cy="8321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71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44140" y="-751940"/>
            <a:ext cx="6271743" cy="8136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47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76554" y="-692380"/>
            <a:ext cx="6192688" cy="824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77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64189" y="-868298"/>
            <a:ext cx="6364155" cy="8622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905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07443" y="-1011299"/>
            <a:ext cx="6453336" cy="8709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56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57055" y="-825189"/>
            <a:ext cx="6264696" cy="84757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35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72958" y="-816603"/>
            <a:ext cx="6591266" cy="8750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063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30793" y="-1099713"/>
            <a:ext cx="6336704" cy="8913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519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77347" y="1150683"/>
            <a:ext cx="6653698" cy="4760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23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487927" y="-903751"/>
            <a:ext cx="6192689" cy="8665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7008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92254" y="-1054292"/>
            <a:ext cx="6366893" cy="8792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167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13690" y="-835250"/>
            <a:ext cx="6264698" cy="8600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973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05283" y="-1049572"/>
            <a:ext cx="6597352" cy="920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27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283260" y="-1046236"/>
            <a:ext cx="6480721" cy="883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0127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304468" y="-747517"/>
            <a:ext cx="6336705" cy="858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704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61106" y="-760907"/>
            <a:ext cx="6273310" cy="846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33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On-screen Show (4:3)</PresentationFormat>
  <Paragraphs>1</Paragraphs>
  <Slides>27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Technical Person</dc:creator>
  <cp:lastModifiedBy>Technical Person</cp:lastModifiedBy>
  <cp:revision>22</cp:revision>
  <dcterms:created xsi:type="dcterms:W3CDTF">2012-05-25T06:33:55Z</dcterms:created>
  <dcterms:modified xsi:type="dcterms:W3CDTF">2012-05-25T07:03:02Z</dcterms:modified>
</cp:coreProperties>
</file>